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Arial Black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8" roundtripDataSignature="AMtx7mhqDSLnvwqpDYzqZ8FjDwFehnAE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fmla="val 2081" name="adj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6F6F6"/>
              </a:gs>
              <a:gs pos="100000">
                <a:srgbClr val="D8D8D8"/>
              </a:gs>
            </a:gsLst>
            <a:lin ang="5400000" scaled="0"/>
          </a:gradFill>
          <a:ln cap="rnd" cmpd="sng" w="9525">
            <a:solidFill>
              <a:srgbClr val="A2A0A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tl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fmla="val 4578" name="adj"/>
            </a:avLst>
          </a:prstGeom>
          <a:gradFill>
            <a:gsLst>
              <a:gs pos="0">
                <a:schemeClr val="lt1"/>
              </a:gs>
              <a:gs pos="55000">
                <a:srgbClr val="DFDFDF"/>
              </a:gs>
              <a:gs pos="100000">
                <a:srgbClr val="9E9E9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20;p13"/>
          <p:cNvSpPr txBox="1"/>
          <p:nvPr>
            <p:ph type="ctrTitle"/>
          </p:nvPr>
        </p:nvSpPr>
        <p:spPr>
          <a:xfrm>
            <a:off x="722376" y="1820206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4500"/>
              <a:buFont typeface="Verdana"/>
              <a:buNone/>
              <a:defRPr b="1" sz="4500">
                <a:solidFill>
                  <a:srgbClr val="FF8C3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722376" y="368503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8766F"/>
                </a:solidFill>
              </a:defRPr>
            </a:lvl1pPr>
            <a:lvl2pPr lvl="1" algn="ctr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30"/>
              </a:spcBef>
              <a:spcAft>
                <a:spcPts val="0"/>
              </a:spcAft>
              <a:buSzPts val="2016"/>
              <a:buNone/>
              <a:defRPr/>
            </a:lvl4pPr>
            <a:lvl5pPr lvl="4" algn="ctr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55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57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55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 rot="5400000">
            <a:off x="2500884" y="-1467612"/>
            <a:ext cx="4187952" cy="818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20040" lvl="0" marL="457200" algn="l">
              <a:spcBef>
                <a:spcPts val="25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56616" lvl="3" marL="1828800" algn="l">
              <a:spcBef>
                <a:spcPts val="230"/>
              </a:spcBef>
              <a:spcAft>
                <a:spcPts val="0"/>
              </a:spcAft>
              <a:buSzPts val="2016"/>
              <a:buChar char="◦"/>
              <a:defRPr/>
            </a:lvl4pPr>
            <a:lvl5pPr indent="-342900" lvl="4" marL="22860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 rot="5400000">
            <a:off x="4991100" y="2171704"/>
            <a:ext cx="525779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 rot="5400000">
            <a:off x="876300" y="190503"/>
            <a:ext cx="5257801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20040" lvl="0" marL="457200" algn="l">
              <a:spcBef>
                <a:spcPts val="25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56616" lvl="3" marL="1828800" algn="l">
              <a:spcBef>
                <a:spcPts val="230"/>
              </a:spcBef>
              <a:spcAft>
                <a:spcPts val="0"/>
              </a:spcAft>
              <a:buSzPts val="2016"/>
              <a:buChar char="◦"/>
              <a:defRPr/>
            </a:lvl4pPr>
            <a:lvl5pPr indent="-342900" lvl="4" marL="22860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showMasterSp="0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fmla="val 2081" name="adj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6F6F6"/>
              </a:gs>
              <a:gs pos="100000">
                <a:srgbClr val="D8D8D8"/>
              </a:gs>
            </a:gsLst>
            <a:lin ang="5400000" scaled="0"/>
          </a:gradFill>
          <a:ln cap="rnd" cmpd="sng" w="9525">
            <a:solidFill>
              <a:srgbClr val="A2A0A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tl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20040" lvl="0" marL="457200" algn="l">
              <a:spcBef>
                <a:spcPts val="250"/>
              </a:spcBef>
              <a:spcAft>
                <a:spcPts val="0"/>
              </a:spcAft>
              <a:buSzPts val="1440"/>
              <a:buChar char="⚫"/>
              <a:defRPr/>
            </a:lvl1pPr>
            <a:lvl2pPr indent="-342900" lvl="1" marL="9144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56616" lvl="3" marL="1828800" algn="l">
              <a:spcBef>
                <a:spcPts val="230"/>
              </a:spcBef>
              <a:spcAft>
                <a:spcPts val="0"/>
              </a:spcAft>
              <a:buSzPts val="2016"/>
              <a:buChar char="◦"/>
              <a:defRPr/>
            </a:lvl4pPr>
            <a:lvl5pPr indent="-342900" lvl="4" marL="22860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showMasterSp="0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fmla="val 2081" name="adj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6F6F6"/>
              </a:gs>
              <a:gs pos="100000">
                <a:srgbClr val="D8D8D8"/>
              </a:gs>
            </a:gsLst>
            <a:lin ang="5400000" scaled="0"/>
          </a:gradFill>
          <a:ln cap="rnd" cmpd="sng" w="9525">
            <a:solidFill>
              <a:srgbClr val="A2A0A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tl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fmla="val 2127" name="adj"/>
            </a:avLst>
          </a:prstGeom>
          <a:gradFill>
            <a:gsLst>
              <a:gs pos="0">
                <a:schemeClr val="lt1"/>
              </a:gs>
              <a:gs pos="55000">
                <a:srgbClr val="DFDFDF"/>
              </a:gs>
              <a:gs pos="100000">
                <a:srgbClr val="9E9E9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" name="Google Shape;44;p17"/>
          <p:cNvSpPr txBox="1"/>
          <p:nvPr>
            <p:ph type="title"/>
          </p:nvPr>
        </p:nvSpPr>
        <p:spPr>
          <a:xfrm>
            <a:off x="468344" y="4928616"/>
            <a:ext cx="8183880" cy="6766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8766F"/>
              </a:buClr>
              <a:buSzPts val="3600"/>
              <a:buFont typeface="Verdana"/>
              <a:buNone/>
              <a:defRPr b="0" sz="3600" cap="none">
                <a:solidFill>
                  <a:srgbClr val="7876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468344" y="5624484"/>
            <a:ext cx="8183880" cy="420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18850" spcFirstLastPara="1" rIns="91425" wrap="square" tIns="0">
            <a:normAutofit/>
          </a:bodyPr>
          <a:lstStyle>
            <a:lvl1pPr indent="-228600" lvl="0" marL="457200" marR="36576" algn="l">
              <a:spcBef>
                <a:spcPts val="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B75C00"/>
                </a:solidFill>
              </a:defRPr>
            </a:lvl1pPr>
            <a:lvl2pPr indent="-228600" lvl="1" marL="914400" algn="l"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30"/>
              </a:spcBef>
              <a:spcAft>
                <a:spcPts val="0"/>
              </a:spcAft>
              <a:buSzPts val="156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514352" y="530352"/>
            <a:ext cx="393192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60680" lvl="0" marL="457200" algn="l">
              <a:spcBef>
                <a:spcPts val="250"/>
              </a:spcBef>
              <a:spcAft>
                <a:spcPts val="0"/>
              </a:spcAft>
              <a:buSzPts val="2080"/>
              <a:buChar char="⚫"/>
              <a:defRPr sz="2600"/>
            </a:lvl1pPr>
            <a:lvl2pPr indent="-368300" lvl="1" marL="914400" algn="l">
              <a:spcBef>
                <a:spcPts val="250"/>
              </a:spcBef>
              <a:spcAft>
                <a:spcPts val="0"/>
              </a:spcAft>
              <a:buSzPts val="2200"/>
              <a:buChar char="◦"/>
              <a:defRPr sz="2200"/>
            </a:lvl2pPr>
            <a:lvl3pPr indent="-355600" lvl="2" marL="1371600" algn="l"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56616" lvl="3" marL="1828800" algn="l">
              <a:spcBef>
                <a:spcPts val="230"/>
              </a:spcBef>
              <a:spcAft>
                <a:spcPts val="0"/>
              </a:spcAft>
              <a:buSzPts val="2016"/>
              <a:buChar char="◦"/>
              <a:defRPr sz="1800"/>
            </a:lvl4pPr>
            <a:lvl5pPr indent="-342900" lvl="4" marL="22860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4755360" y="530352"/>
            <a:ext cx="393192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60680" lvl="0" marL="457200" algn="l">
              <a:spcBef>
                <a:spcPts val="250"/>
              </a:spcBef>
              <a:spcAft>
                <a:spcPts val="0"/>
              </a:spcAft>
              <a:buSzPts val="2080"/>
              <a:buChar char="⚫"/>
              <a:defRPr sz="2600"/>
            </a:lvl1pPr>
            <a:lvl2pPr indent="-368300" lvl="1" marL="914400" algn="l">
              <a:spcBef>
                <a:spcPts val="250"/>
              </a:spcBef>
              <a:spcAft>
                <a:spcPts val="0"/>
              </a:spcAft>
              <a:buSzPts val="2200"/>
              <a:buChar char="◦"/>
              <a:defRPr sz="2200"/>
            </a:lvl2pPr>
            <a:lvl3pPr indent="-355600" lvl="2" marL="1371600" algn="l"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56616" lvl="3" marL="1828800" algn="l">
              <a:spcBef>
                <a:spcPts val="230"/>
              </a:spcBef>
              <a:spcAft>
                <a:spcPts val="0"/>
              </a:spcAft>
              <a:buSzPts val="2016"/>
              <a:buChar char="◦"/>
              <a:defRPr sz="1800"/>
            </a:lvl4pPr>
            <a:lvl5pPr indent="-342900" lvl="4" marL="22860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502920" y="498348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3600"/>
              <a:buFont typeface="Verdana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607224" y="579438"/>
            <a:ext cx="393192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rm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92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230"/>
              </a:spcBef>
              <a:spcAft>
                <a:spcPts val="0"/>
              </a:spcAft>
              <a:buSzPts val="1792"/>
              <a:buNone/>
              <a:defRPr b="1" sz="1600"/>
            </a:lvl4pPr>
            <a:lvl5pPr indent="-228600" lvl="4" marL="2286000" algn="l"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4652169" y="579438"/>
            <a:ext cx="393192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91425" wrap="square" tIns="91425">
            <a:norm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92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230"/>
              </a:spcBef>
              <a:spcAft>
                <a:spcPts val="0"/>
              </a:spcAft>
              <a:buSzPts val="1792"/>
              <a:buNone/>
              <a:defRPr b="1" sz="1600"/>
            </a:lvl4pPr>
            <a:lvl5pPr indent="-228600" lvl="4" marL="2286000" algn="l"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3" type="body"/>
          </p:nvPr>
        </p:nvSpPr>
        <p:spPr>
          <a:xfrm>
            <a:off x="607224" y="1447800"/>
            <a:ext cx="3931920" cy="3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50520" lvl="0" marL="457200" algn="l">
              <a:spcBef>
                <a:spcPts val="250"/>
              </a:spcBef>
              <a:spcAft>
                <a:spcPts val="0"/>
              </a:spcAft>
              <a:buSzPts val="1920"/>
              <a:buChar char="⚫"/>
              <a:defRPr sz="2400"/>
            </a:lvl1pPr>
            <a:lvl2pPr indent="-355600" lvl="1" marL="914400" algn="l">
              <a:spcBef>
                <a:spcPts val="25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42900" lvl="2" marL="13716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392" lvl="3" marL="1828800" algn="l">
              <a:spcBef>
                <a:spcPts val="230"/>
              </a:spcBef>
              <a:spcAft>
                <a:spcPts val="0"/>
              </a:spcAft>
              <a:buSzPts val="1792"/>
              <a:buChar char="◦"/>
              <a:defRPr sz="1600"/>
            </a:lvl4pPr>
            <a:lvl5pPr indent="-330200" lvl="4" marL="2286000" algn="l"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4" type="body"/>
          </p:nvPr>
        </p:nvSpPr>
        <p:spPr>
          <a:xfrm>
            <a:off x="4652169" y="1447800"/>
            <a:ext cx="3931920" cy="34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50520" lvl="0" marL="457200" algn="l">
              <a:spcBef>
                <a:spcPts val="250"/>
              </a:spcBef>
              <a:spcAft>
                <a:spcPts val="0"/>
              </a:spcAft>
              <a:buSzPts val="1920"/>
              <a:buChar char="⚫"/>
              <a:defRPr sz="2400"/>
            </a:lvl1pPr>
            <a:lvl2pPr indent="-355600" lvl="1" marL="914400" algn="l">
              <a:spcBef>
                <a:spcPts val="25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42900" lvl="2" marL="1371600" algn="l"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392" lvl="3" marL="1828800" algn="l">
              <a:spcBef>
                <a:spcPts val="230"/>
              </a:spcBef>
              <a:spcAft>
                <a:spcPts val="0"/>
              </a:spcAft>
              <a:buSzPts val="1792"/>
              <a:buChar char="◦"/>
              <a:defRPr sz="1600"/>
            </a:lvl4pPr>
            <a:lvl5pPr indent="-330200" lvl="4" marL="2286000" algn="l"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5538784" y="533400"/>
            <a:ext cx="2971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Verdana"/>
              <a:buNone/>
              <a:defRPr b="1"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5538847" y="1447802"/>
            <a:ext cx="2971800" cy="420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marR="18288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2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25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230"/>
              </a:spcBef>
              <a:spcAft>
                <a:spcPts val="0"/>
              </a:spcAft>
              <a:buSzPts val="1008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25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2" type="body"/>
          </p:nvPr>
        </p:nvSpPr>
        <p:spPr>
          <a:xfrm>
            <a:off x="761372" y="930144"/>
            <a:ext cx="4626159" cy="4724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70840" lvl="0" marL="457200" algn="l">
              <a:spcBef>
                <a:spcPts val="250"/>
              </a:spcBef>
              <a:spcAft>
                <a:spcPts val="0"/>
              </a:spcAft>
              <a:buSzPts val="2240"/>
              <a:buChar char="⚫"/>
              <a:defRPr sz="2800">
                <a:solidFill>
                  <a:schemeClr val="dk1"/>
                </a:solidFill>
              </a:defRPr>
            </a:lvl1pPr>
            <a:lvl2pPr indent="-393700" lvl="1" marL="914400" algn="l">
              <a:spcBef>
                <a:spcPts val="250"/>
              </a:spcBef>
              <a:spcAft>
                <a:spcPts val="0"/>
              </a:spcAft>
              <a:buSzPts val="2600"/>
              <a:buChar char="◦"/>
              <a:defRPr sz="2600"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25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chemeClr val="dk1"/>
                </a:solidFill>
              </a:defRPr>
            </a:lvl3pPr>
            <a:lvl4pPr indent="-370839" lvl="3" marL="1828800" algn="l">
              <a:spcBef>
                <a:spcPts val="230"/>
              </a:spcBef>
              <a:spcAft>
                <a:spcPts val="0"/>
              </a:spcAft>
              <a:buSzPts val="2240"/>
              <a:buChar char="◦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dk1"/>
                </a:solidFill>
              </a:defRPr>
            </a:lvl5pPr>
            <a:lvl6pPr indent="-228600" lvl="5" marL="2743200" algn="l">
              <a:spcBef>
                <a:spcPts val="250"/>
              </a:spcBef>
              <a:spcAft>
                <a:spcPts val="0"/>
              </a:spcAft>
              <a:buSzPts val="1700"/>
              <a:buNone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advTm="3000"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fmla="val 2081" name="adj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6F6F6"/>
              </a:gs>
              <a:gs pos="100000">
                <a:srgbClr val="D8D8D8"/>
              </a:gs>
            </a:gsLst>
            <a:lin ang="5400000" scaled="0"/>
          </a:gradFill>
          <a:ln cap="rnd" cmpd="sng" w="9525">
            <a:solidFill>
              <a:srgbClr val="A2A0A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tl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21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fmla="val 2748" name="adj"/>
            </a:avLst>
          </a:prstGeom>
          <a:solidFill>
            <a:srgbClr val="1C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21"/>
          <p:cNvSpPr txBox="1"/>
          <p:nvPr>
            <p:ph type="title"/>
          </p:nvPr>
        </p:nvSpPr>
        <p:spPr>
          <a:xfrm>
            <a:off x="457200" y="5012056"/>
            <a:ext cx="822960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8766F"/>
              </a:buClr>
              <a:buSzPts val="3600"/>
              <a:buFont typeface="Verdana"/>
              <a:buNone/>
              <a:defRPr b="0" sz="3600">
                <a:solidFill>
                  <a:srgbClr val="7876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6462712" y="533400"/>
            <a:ext cx="2240280" cy="42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spcBef>
                <a:spcPts val="250"/>
              </a:spcBef>
              <a:spcAft>
                <a:spcPts val="0"/>
              </a:spcAft>
              <a:buSzPts val="1200"/>
              <a:buChar char="◦"/>
              <a:defRPr sz="1200">
                <a:solidFill>
                  <a:srgbClr val="FFFFFF"/>
                </a:solidFill>
              </a:defRPr>
            </a:lvl2pPr>
            <a:lvl3pPr indent="-292100" lvl="2" marL="1371600" algn="l">
              <a:spcBef>
                <a:spcPts val="250"/>
              </a:spcBef>
              <a:spcAft>
                <a:spcPts val="0"/>
              </a:spcAft>
              <a:buSzPts val="1000"/>
              <a:buChar char="●"/>
              <a:defRPr sz="1000">
                <a:solidFill>
                  <a:srgbClr val="FFFFFF"/>
                </a:solidFill>
              </a:defRPr>
            </a:lvl3pPr>
            <a:lvl4pPr indent="-292608" lvl="3" marL="1828800" algn="l">
              <a:spcBef>
                <a:spcPts val="230"/>
              </a:spcBef>
              <a:spcAft>
                <a:spcPts val="0"/>
              </a:spcAft>
              <a:buSzPts val="1008"/>
              <a:buChar char="◦"/>
              <a:defRPr sz="900">
                <a:solidFill>
                  <a:srgbClr val="FFFFFF"/>
                </a:solidFill>
              </a:defRPr>
            </a:lvl4pPr>
            <a:lvl5pPr indent="-285750" lvl="4" marL="2286000" algn="l">
              <a:spcBef>
                <a:spcPts val="250"/>
              </a:spcBef>
              <a:spcAft>
                <a:spcPts val="0"/>
              </a:spcAft>
              <a:buSzPts val="900"/>
              <a:buChar char="●"/>
              <a:defRPr sz="900">
                <a:solidFill>
                  <a:srgbClr val="FFFFFF"/>
                </a:solidFill>
              </a:defRPr>
            </a:lvl5pPr>
            <a:lvl6pPr indent="-342900" lvl="5" marL="2743200" algn="l">
              <a:spcBef>
                <a:spcPts val="25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257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255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0" name="Google Shape;80;p21"/>
          <p:cNvSpPr/>
          <p:nvPr>
            <p:ph idx="2" type="pic"/>
          </p:nvPr>
        </p:nvSpPr>
        <p:spPr>
          <a:xfrm>
            <a:off x="421480" y="435768"/>
            <a:ext cx="5925312" cy="4343400"/>
          </a:xfrm>
          <a:prstGeom prst="snipRoundRect">
            <a:avLst>
              <a:gd fmla="val 1040" name="adj1"/>
              <a:gd fmla="val 0" name="adj2"/>
            </a:avLst>
          </a:prstGeom>
          <a:solidFill>
            <a:srgbClr val="4F4D49"/>
          </a:solidFill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lvl="0" marR="0" rtl="0" algn="l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250"/>
              </a:spcBef>
              <a:spcAft>
                <a:spcPts val="0"/>
              </a:spcAft>
              <a:buClr>
                <a:srgbClr val="EF323E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230"/>
              </a:spcBef>
              <a:spcAft>
                <a:spcPts val="0"/>
              </a:spcAft>
              <a:buClr>
                <a:srgbClr val="EF323E"/>
              </a:buClr>
              <a:buSzPts val="2128"/>
              <a:buFont typeface="Verdana"/>
              <a:buChar char="◦"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250"/>
              </a:spcBef>
              <a:spcAft>
                <a:spcPts val="0"/>
              </a:spcAft>
              <a:buClr>
                <a:srgbClr val="4882BE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250"/>
              </a:spcBef>
              <a:spcAft>
                <a:spcPts val="0"/>
              </a:spcAft>
              <a:buClr>
                <a:srgbClr val="4882BE"/>
              </a:buClr>
              <a:buSzPts val="1700"/>
              <a:buFont typeface="Verdana"/>
              <a:buChar char="◦"/>
              <a:defRPr b="0" i="0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255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257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Verdana"/>
              <a:buChar char="◦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255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  <p:transition advTm="3000" spd="slow">
    <p:circl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fmla="val 2081" name="adj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6F6F6"/>
              </a:gs>
              <a:gs pos="100000">
                <a:srgbClr val="D8D8D8"/>
              </a:gs>
            </a:gsLst>
            <a:lin ang="5400000" scaled="0"/>
          </a:gradFill>
          <a:ln cap="rnd" cmpd="sng" w="9525">
            <a:solidFill>
              <a:srgbClr val="A2A0A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tl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fmla="val 2127" name="adj"/>
            </a:avLst>
          </a:prstGeom>
          <a:gradFill>
            <a:gsLst>
              <a:gs pos="0">
                <a:schemeClr val="lt1"/>
              </a:gs>
              <a:gs pos="55000">
                <a:srgbClr val="DFDFDF"/>
              </a:gs>
              <a:gs pos="100000">
                <a:srgbClr val="9E9E9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Google Shape;12;p12"/>
          <p:cNvSpPr txBox="1"/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3600"/>
              <a:buFont typeface="Verdana"/>
              <a:buNone/>
              <a:defRPr b="1" i="0" sz="3600" u="none" cap="none" strike="noStrike">
                <a:solidFill>
                  <a:srgbClr val="FF8C3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91425">
            <a:normAutofit/>
          </a:bodyPr>
          <a:lstStyle>
            <a:lvl1pPr indent="-370840" lvl="0" marL="457200" marR="0" rtl="0" algn="l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250"/>
              </a:spcBef>
              <a:spcAft>
                <a:spcPts val="0"/>
              </a:spcAft>
              <a:buClr>
                <a:srgbClr val="EF323E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63728" lvl="3" marL="1828800" marR="0" rtl="0" algn="l">
              <a:spcBef>
                <a:spcPts val="230"/>
              </a:spcBef>
              <a:spcAft>
                <a:spcPts val="0"/>
              </a:spcAft>
              <a:buClr>
                <a:srgbClr val="EF323E"/>
              </a:buClr>
              <a:buSzPts val="2128"/>
              <a:buFont typeface="Verdana"/>
              <a:buChar char="◦"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250"/>
              </a:spcBef>
              <a:spcAft>
                <a:spcPts val="0"/>
              </a:spcAft>
              <a:buClr>
                <a:srgbClr val="4882BE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6550" lvl="5" marL="2743200" marR="0" rtl="0" algn="l">
              <a:spcBef>
                <a:spcPts val="250"/>
              </a:spcBef>
              <a:spcAft>
                <a:spcPts val="0"/>
              </a:spcAft>
              <a:buClr>
                <a:srgbClr val="4882BE"/>
              </a:buClr>
              <a:buSzPts val="1700"/>
              <a:buFont typeface="Verdana"/>
              <a:buChar char="◦"/>
              <a:defRPr b="0" i="0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23850" lvl="6" marL="3200400" marR="0" rtl="0" algn="l">
              <a:spcBef>
                <a:spcPts val="255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23850" lvl="7" marL="3657600" marR="0" rtl="0" algn="l">
              <a:spcBef>
                <a:spcPts val="257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Verdana"/>
              <a:buChar char="◦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23850" lvl="8" marL="4114800" marR="0" rtl="0" algn="l">
              <a:spcBef>
                <a:spcPts val="255"/>
              </a:spcBef>
              <a:spcAft>
                <a:spcPts val="0"/>
              </a:spcAft>
              <a:buClr>
                <a:srgbClr val="4882BE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29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3000" spd="slow">
    <p:circl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fDDM8shtQbc" TargetMode="External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ctrTitle"/>
          </p:nvPr>
        </p:nvSpPr>
        <p:spPr>
          <a:xfrm>
            <a:off x="611560" y="1340768"/>
            <a:ext cx="784440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5400"/>
              <a:buFont typeface="Verdana"/>
              <a:buNone/>
            </a:pP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br>
              <a:rPr lang="ru-RU" sz="5400">
                <a:solidFill>
                  <a:srgbClr val="D96976"/>
                </a:solidFill>
              </a:rPr>
            </a:br>
            <a:r>
              <a:rPr lang="ru-RU" sz="5400">
                <a:solidFill>
                  <a:srgbClr val="D96976"/>
                </a:solidFill>
              </a:rPr>
              <a:t>Моя школа</a:t>
            </a:r>
            <a:br>
              <a:rPr lang="ru-RU" sz="5400">
                <a:solidFill>
                  <a:srgbClr val="D96976"/>
                </a:solidFill>
              </a:rPr>
            </a:br>
            <a:endParaRPr sz="5400">
              <a:solidFill>
                <a:srgbClr val="D96976"/>
              </a:solidFill>
            </a:endParaRPr>
          </a:p>
        </p:txBody>
      </p:sp>
      <p:sp>
        <p:nvSpPr>
          <p:cNvPr id="98" name="Google Shape;98;p1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19331" l="8659" r="9967" t="17959"/>
          <a:stretch/>
        </p:blipFill>
        <p:spPr>
          <a:xfrm>
            <a:off x="1331640" y="3573016"/>
            <a:ext cx="6264695" cy="291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395536" y="980728"/>
            <a:ext cx="8183880" cy="33981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3600"/>
              <a:buFont typeface="Verdana"/>
              <a:buNone/>
            </a:pPr>
            <a:r>
              <a:rPr lang="ru-RU"/>
              <a:t>Моя школа веде активне життя у соц. мережах ,на кожне свято ми намагаємося зробити відео привітання та викласти його на ютюб</a:t>
            </a:r>
            <a:endParaRPr/>
          </a:p>
        </p:txBody>
      </p:sp>
      <p:sp>
        <p:nvSpPr>
          <p:cNvPr id="168" name="Google Shape;168;p10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</p:spTree>
  </p:cSld>
  <p:clrMapOvr>
    <a:masterClrMapping/>
  </p:clrMapOvr>
  <p:transition advTm="3000" spd="slow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4" name="Google Shape;174;p11" title="Моя школ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613" y="829450"/>
            <a:ext cx="6700775" cy="50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sp>
        <p:nvSpPr>
          <p:cNvPr descr="Одесская общеобразовательная школа №48, Суворовская 11-я, 2, Одесса — 2ГИС" id="105" name="Google Shape;105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Одесская общеобразовательная школа №48, Суворовская 11-я, 2, Одесса — 2ГИС" id="106" name="Google Shape;106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Одесская общеобразовательная школа №20 I-III ступеней, Героев Крут, 48,  Одесса — 2ГИС" id="107" name="Google Shape;107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Одесская общеобразовательная школа №20 I-III ступеней, Героев Крут, 48,  Одесса — 2ГИС" id="108" name="Google Shape;108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1970324856828843_2db5.jpg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764704"/>
            <a:ext cx="4320480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4932040" y="836712"/>
            <a:ext cx="3816424" cy="384593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D96976"/>
                </a:solidFill>
                <a:latin typeface="Arial"/>
                <a:ea typeface="Arial"/>
                <a:cs typeface="Arial"/>
                <a:sym typeface="Arial"/>
              </a:rPr>
              <a:t>Середня школа №48 I-III ступенів Одеської міської ради Одеської області</a:t>
            </a:r>
            <a:endParaRPr b="1" i="0" sz="3600" u="none" cap="none" strike="noStrike">
              <a:solidFill>
                <a:srgbClr val="D969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None/>
            </a:pPr>
            <a:br>
              <a:rPr b="0" i="0" lang="ru-RU" sz="18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advTm="3000" spd="slow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539552" y="4005064"/>
            <a:ext cx="8064896" cy="1944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1800"/>
              <a:buFont typeface="Verdana"/>
              <a:buNone/>
            </a:pPr>
            <a:r>
              <a:rPr b="0" lang="ru-RU" sz="1800">
                <a:solidFill>
                  <a:srgbClr val="D96976"/>
                </a:solidFill>
              </a:rPr>
              <a:t>Здрастуй, школо! Літні місяці пролетіли швидко, майже непомітно ... Настало довгоочікуване 1 вересня - Дня знань, для багатьох стає урочистим, але, в той же час, сумним святом. Сумним, тому що не встигли ще піти спогади про літо, вільних, нескінченних днях.</a:t>
            </a:r>
            <a:br>
              <a:rPr b="0" lang="ru-RU" sz="1800">
                <a:solidFill>
                  <a:srgbClr val="D96976"/>
                </a:solidFill>
              </a:rPr>
            </a:br>
            <a:r>
              <a:rPr b="0" lang="ru-RU" sz="1800">
                <a:solidFill>
                  <a:srgbClr val="D96976"/>
                </a:solidFill>
              </a:rPr>
              <a:t>А для учнів 11 класів це особливе свято, останній перший дзвоник у школі.</a:t>
            </a:r>
            <a:endParaRPr sz="1800">
              <a:solidFill>
                <a:srgbClr val="D969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pic>
        <p:nvPicPr>
          <p:cNvPr descr="http://www.srvo.od.ua/school/s48/upload/DSC_9098.JPG" id="117" name="Google Shape;1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548680"/>
            <a:ext cx="5094758" cy="33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000"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7884368" y="6111875"/>
            <a:ext cx="921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23356" l="32550" r="22301" t="27871"/>
          <a:stretch/>
        </p:blipFill>
        <p:spPr>
          <a:xfrm>
            <a:off x="395536" y="404664"/>
            <a:ext cx="3981014" cy="259228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14107" l="33075" r="18101" t="39733"/>
          <a:stretch/>
        </p:blipFill>
        <p:spPr>
          <a:xfrm>
            <a:off x="4499992" y="404664"/>
            <a:ext cx="4248472" cy="252028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 b="14646" l="33075" r="22825" t="44419"/>
          <a:stretch/>
        </p:blipFill>
        <p:spPr>
          <a:xfrm>
            <a:off x="395536" y="3356992"/>
            <a:ext cx="4176464" cy="261629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b="5936" l="33075" r="22825" t="50515"/>
          <a:stretch/>
        </p:blipFill>
        <p:spPr>
          <a:xfrm>
            <a:off x="4644008" y="3356992"/>
            <a:ext cx="4176000" cy="257966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ransition advTm="3000"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539552" y="4293096"/>
            <a:ext cx="8183880" cy="1627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2800"/>
              <a:buFont typeface="Verdana"/>
              <a:buNone/>
            </a:pPr>
            <a:r>
              <a:rPr b="0" lang="ru-RU" sz="2800">
                <a:solidFill>
                  <a:srgbClr val="D96976"/>
                </a:solidFill>
              </a:rPr>
              <a:t>Своїх учнів школа зустрічає завжди яскравими, затишними класами і коридорами</a:t>
            </a:r>
            <a:endParaRPr sz="2800">
              <a:solidFill>
                <a:srgbClr val="D969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12903" l="16667" r="17975" t="42677"/>
          <a:stretch/>
        </p:blipFill>
        <p:spPr>
          <a:xfrm>
            <a:off x="395536" y="447044"/>
            <a:ext cx="8280920" cy="337754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advTm="3000"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611560" y="1412776"/>
            <a:ext cx="8183880" cy="4176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3240"/>
              <a:buFont typeface="Verdana"/>
              <a:buNone/>
            </a:pPr>
            <a:r>
              <a:rPr b="0" lang="ru-RU" sz="3240">
                <a:solidFill>
                  <a:srgbClr val="D96976"/>
                </a:solidFill>
              </a:rPr>
              <a:t>На уроках математики в нашій школі ніколи не бувало нудно. Учитель завжди вмів зацікавити клас, умів захопити нас темою уроку і розповісти її так що ми її запам'ятовували назавжди.</a:t>
            </a:r>
            <a:br>
              <a:rPr b="0" lang="ru-RU" sz="3240">
                <a:solidFill>
                  <a:srgbClr val="D96976"/>
                </a:solidFill>
              </a:rPr>
            </a:br>
            <a:br>
              <a:rPr b="0" lang="ru-RU" sz="3240">
                <a:solidFill>
                  <a:srgbClr val="D96976"/>
                </a:solidFill>
              </a:rPr>
            </a:br>
            <a:endParaRPr sz="3240">
              <a:solidFill>
                <a:srgbClr val="D96976"/>
              </a:solidFill>
            </a:endParaRPr>
          </a:p>
        </p:txBody>
      </p:sp>
      <p:sp>
        <p:nvSpPr>
          <p:cNvPr id="139" name="Google Shape;139;p6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</p:spTree>
  </p:cSld>
  <p:clrMapOvr>
    <a:masterClrMapping/>
  </p:clrMapOvr>
  <p:transition advTm="4000"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611560" y="692696"/>
            <a:ext cx="8183880" cy="50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96976"/>
              </a:buClr>
              <a:buSzPts val="2400"/>
              <a:buFont typeface="Verdana"/>
              <a:buNone/>
            </a:pPr>
            <a:r>
              <a:rPr b="0" lang="ru-RU" sz="2400">
                <a:solidFill>
                  <a:srgbClr val="D96976"/>
                </a:solidFill>
              </a:rPr>
              <a:t>Наприклад, тема про геометричні фігури запам'яталася мені так: Геометричні фігури дуже різноманітні, наприклад овал у нього немає ні початку ні кінця. У деяких фігур можна знайти периметр і площу наприклад прямокутник або квадрат, а у деяких фігур буває 4, 6 і більше кутів такі фігури називають багатокутниками, а з декількох трикутників можна зробити конус!</a:t>
            </a:r>
            <a:br>
              <a:rPr b="0" lang="ru-RU" sz="2400">
                <a:solidFill>
                  <a:srgbClr val="D96976"/>
                </a:solidFill>
              </a:rPr>
            </a:br>
            <a:br>
              <a:rPr b="0" lang="ru-RU" sz="2400">
                <a:solidFill>
                  <a:srgbClr val="D96976"/>
                </a:solidFill>
              </a:rPr>
            </a:br>
            <a:endParaRPr sz="2400">
              <a:solidFill>
                <a:srgbClr val="D96976"/>
              </a:solidFill>
            </a:endParaRPr>
          </a:p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</p:spTree>
  </p:cSld>
  <p:clrMapOvr>
    <a:masterClrMapping/>
  </p:clrMapOvr>
  <p:transition advTm="5000" spd="slow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5364088" y="1700808"/>
            <a:ext cx="2448272" cy="237626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71E28"/>
          </a:solidFill>
          <a:ln cap="flat" cmpd="sng" w="425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4211960" y="3645024"/>
            <a:ext cx="3672408" cy="1800200"/>
          </a:xfrm>
          <a:prstGeom prst="rect">
            <a:avLst/>
          </a:prstGeom>
          <a:solidFill>
            <a:srgbClr val="4DA3D8"/>
          </a:solidFill>
          <a:ln cap="flat" cmpd="sng" w="42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8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sp>
        <p:nvSpPr>
          <p:cNvPr id="153" name="Google Shape;153;p8"/>
          <p:cNvSpPr/>
          <p:nvPr/>
        </p:nvSpPr>
        <p:spPr>
          <a:xfrm>
            <a:off x="2411760" y="1700808"/>
            <a:ext cx="3312368" cy="2160240"/>
          </a:xfrm>
          <a:prstGeom prst="ellipse">
            <a:avLst/>
          </a:prstGeom>
          <a:solidFill>
            <a:srgbClr val="FDE5CB"/>
          </a:solidFill>
          <a:ln cap="flat" cmpd="sng" w="42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3491880" y="3429000"/>
            <a:ext cx="1368152" cy="1368152"/>
          </a:xfrm>
          <a:prstGeom prst="rect">
            <a:avLst/>
          </a:prstGeom>
          <a:solidFill>
            <a:srgbClr val="00B050"/>
          </a:solidFill>
          <a:ln cap="flat" cmpd="sng" w="42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907704" y="3501008"/>
            <a:ext cx="2123728" cy="1872208"/>
          </a:xfrm>
          <a:prstGeom prst="trapezoid">
            <a:avLst>
              <a:gd fmla="val 25000" name="adj"/>
            </a:avLst>
          </a:prstGeom>
          <a:solidFill>
            <a:srgbClr val="D96976"/>
          </a:solidFill>
          <a:ln cap="flat" cmpd="sng" w="425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advTm="3000" spd="slow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539552" y="404664"/>
            <a:ext cx="818388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8C3C"/>
              </a:buClr>
              <a:buSzPts val="3240"/>
              <a:buFont typeface="Verdana"/>
              <a:buNone/>
            </a:pPr>
            <a:r>
              <a:rPr b="0" lang="ru-RU" sz="3240"/>
              <a:t>Також моя школа приймає активну участь в спортивних змаганнях</a:t>
            </a:r>
            <a:endParaRPr sz="3240"/>
          </a:p>
        </p:txBody>
      </p:sp>
      <p:sp>
        <p:nvSpPr>
          <p:cNvPr id="161" name="Google Shape;161;p9"/>
          <p:cNvSpPr txBox="1"/>
          <p:nvPr>
            <p:ph idx="12" type="sldNum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400"/>
              <a:t>‹#›</a:t>
            </a:fld>
            <a:endParaRPr sz="2400"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23686" l="65883" r="10492" t="17419"/>
          <a:stretch/>
        </p:blipFill>
        <p:spPr>
          <a:xfrm>
            <a:off x="3203848" y="1628800"/>
            <a:ext cx="2731460" cy="410445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ransition advTm="3000" spd="slow">
    <p:circle/>
  </p:transition>
</p:sld>
</file>

<file path=ppt/theme/theme1.xml><?xml version="1.0" encoding="utf-8"?>
<a:theme xmlns:a="http://schemas.openxmlformats.org/drawingml/2006/main" xmlns:r="http://schemas.openxmlformats.org/officeDocument/2006/relationships" name="Аспект">
  <a:themeElements>
    <a:clrScheme name="Аспект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2020-12-06T18:08:49Z</dcterms:created>
  <dc:creator>Георгий</dc:creator>
</cp:coreProperties>
</file>